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8E6-FEC6-4FC8-99D9-7D9E58DC0C0A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AA27-72C6-499E-AE7F-1B54DE4855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37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DAA27-72C6-499E-AE7F-1B54DE4855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61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33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93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0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17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92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9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83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5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01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9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E0A5-188E-465F-948E-D0F0CD3D17F1}" type="datetimeFigureOut">
              <a:rPr kumimoji="1" lang="ja-JP" altLang="en-US" smtClean="0"/>
              <a:t>2016/5/6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084C-0C32-4E08-8912-35450AECA6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7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7584" y="15755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+mn-ea"/>
              </a:rPr>
              <a:t>第</a:t>
            </a:r>
            <a:r>
              <a:rPr lang="ja-JP" altLang="en-US" dirty="0">
                <a:latin typeface="+mn-ea"/>
              </a:rPr>
              <a:t>３</a:t>
            </a:r>
            <a:r>
              <a:rPr kumimoji="1" lang="ja-JP" altLang="en-US" dirty="0" smtClean="0">
                <a:latin typeface="+mn-ea"/>
              </a:rPr>
              <a:t>回 パリ日本文化会館企画展「伝統と先端と」 写真</a:t>
            </a:r>
            <a:r>
              <a:rPr kumimoji="1" lang="en-US" altLang="ja-JP" dirty="0" smtClean="0">
                <a:latin typeface="+mn-ea"/>
              </a:rPr>
              <a:t>(2016</a:t>
            </a:r>
            <a:r>
              <a:rPr kumimoji="1" lang="ja-JP" altLang="en-US" dirty="0" smtClean="0">
                <a:latin typeface="+mn-ea"/>
              </a:rPr>
              <a:t>年</a:t>
            </a:r>
            <a:r>
              <a:rPr kumimoji="1" lang="en-US" altLang="ja-JP" dirty="0" smtClean="0">
                <a:latin typeface="+mn-ea"/>
              </a:rPr>
              <a:t>2</a:t>
            </a:r>
            <a:r>
              <a:rPr kumimoji="1" lang="ja-JP" altLang="en-US" dirty="0" smtClean="0">
                <a:latin typeface="+mn-ea"/>
              </a:rPr>
              <a:t>月</a:t>
            </a:r>
            <a:r>
              <a:rPr kumimoji="1" lang="en-US" altLang="ja-JP" dirty="0" smtClean="0">
                <a:latin typeface="+mn-ea"/>
              </a:rPr>
              <a:t>2</a:t>
            </a:r>
            <a:r>
              <a:rPr kumimoji="1" lang="ja-JP" altLang="en-US" dirty="0" smtClean="0">
                <a:latin typeface="+mn-ea"/>
              </a:rPr>
              <a:t>日～</a:t>
            </a:r>
            <a:r>
              <a:rPr kumimoji="1" lang="en-US" altLang="ja-JP" dirty="0" smtClean="0">
                <a:latin typeface="+mn-ea"/>
              </a:rPr>
              <a:t>13</a:t>
            </a:r>
            <a:r>
              <a:rPr kumimoji="1" lang="ja-JP" altLang="en-US" dirty="0" smtClean="0">
                <a:latin typeface="+mn-ea"/>
              </a:rPr>
              <a:t>日</a:t>
            </a:r>
            <a:r>
              <a:rPr kumimoji="1" lang="en-US" altLang="ja-JP" dirty="0" smtClean="0">
                <a:latin typeface="+mn-ea"/>
              </a:rPr>
              <a:t>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693548"/>
            <a:ext cx="436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場所：パリ日本文化会館１階展示スペース</a:t>
            </a:r>
            <a:endParaRPr kumimoji="1" lang="ja-JP" altLang="en-US" sz="16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256226" y="3470783"/>
            <a:ext cx="8675349" cy="3232858"/>
            <a:chOff x="260932" y="3470783"/>
            <a:chExt cx="8675349" cy="323285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932" y="3488951"/>
              <a:ext cx="4286254" cy="3214690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809" y="3470783"/>
              <a:ext cx="4248472" cy="3186354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/>
          <p:nvPr/>
        </p:nvGrpSpPr>
        <p:grpSpPr>
          <a:xfrm>
            <a:off x="278870" y="1173887"/>
            <a:ext cx="8630061" cy="2162934"/>
            <a:chOff x="251520" y="1173887"/>
            <a:chExt cx="8630061" cy="2162934"/>
          </a:xfrm>
        </p:grpSpPr>
        <p:pic>
          <p:nvPicPr>
            <p:cNvPr id="5" name="図 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76821"/>
              <a:ext cx="2880000" cy="2160000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072" y="1174327"/>
              <a:ext cx="2880000" cy="216000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581" y="1173887"/>
              <a:ext cx="288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64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58333"/>
            <a:ext cx="3635896" cy="272692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2800" y="3284984"/>
            <a:ext cx="8645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販売の様子（場所：</a:t>
            </a:r>
            <a:r>
              <a:rPr kumimoji="1" lang="en-US" altLang="ja-JP" sz="1600" dirty="0" smtClean="0"/>
              <a:t>Discover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Japan</a:t>
            </a:r>
            <a:r>
              <a:rPr kumimoji="1" lang="ja-JP" altLang="en-US" sz="1600" dirty="0" smtClean="0"/>
              <a:t>、</a:t>
            </a:r>
            <a:r>
              <a:rPr lang="ja-JP" altLang="en-US" sz="1600" dirty="0" smtClean="0"/>
              <a:t>期間：</a:t>
            </a:r>
            <a:r>
              <a:rPr lang="en-US" altLang="ja-JP" sz="1600" dirty="0" smtClean="0"/>
              <a:t>2</a:t>
            </a:r>
            <a:r>
              <a:rPr lang="ja-JP" altLang="en-US" sz="1600" dirty="0" smtClean="0"/>
              <a:t>月</a:t>
            </a:r>
            <a:r>
              <a:rPr lang="en-US" altLang="ja-JP" sz="1600" dirty="0" smtClean="0"/>
              <a:t>16</a:t>
            </a:r>
            <a:r>
              <a:rPr lang="ja-JP" altLang="en-US" sz="1600" dirty="0" smtClean="0"/>
              <a:t>日～</a:t>
            </a:r>
            <a:r>
              <a:rPr lang="en-US" altLang="ja-JP" sz="1600" dirty="0" smtClean="0"/>
              <a:t>25</a:t>
            </a:r>
            <a:r>
              <a:rPr lang="ja-JP" altLang="en-US" sz="1600" dirty="0" smtClean="0"/>
              <a:t>日）</a:t>
            </a:r>
            <a:endParaRPr kumimoji="1" lang="ja-JP" altLang="en-US" sz="1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68" y="3858333"/>
            <a:ext cx="3635896" cy="272692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2" y="188640"/>
            <a:ext cx="3851920" cy="28889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61" y="209572"/>
            <a:ext cx="3824011" cy="286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53</Words>
  <Application>Microsoft Office PowerPoint</Application>
  <PresentationFormat>画面に合わせる (4:3)</PresentationFormat>
  <Paragraphs>4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KODO Takeshi</dc:creator>
  <cp:lastModifiedBy>宮﨑 裕美子</cp:lastModifiedBy>
  <cp:revision>35</cp:revision>
  <cp:lastPrinted>2015-06-01T09:50:26Z</cp:lastPrinted>
  <dcterms:created xsi:type="dcterms:W3CDTF">2014-02-28T10:11:40Z</dcterms:created>
  <dcterms:modified xsi:type="dcterms:W3CDTF">2016-05-05T23:11:25Z</dcterms:modified>
</cp:coreProperties>
</file>