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8E6-FEC6-4FC8-99D9-7D9E58DC0C0A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AA27-72C6-499E-AE7F-1B54DE485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37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DAA27-72C6-499E-AE7F-1B54DE4855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61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3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93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1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92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9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83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5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01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9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E0A5-188E-465F-948E-D0F0CD3D17F1}" type="datetimeFigureOut">
              <a:rPr kumimoji="1" lang="ja-JP" altLang="en-US" smtClean="0"/>
              <a:t>2015/6/12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7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15755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第２回 パリ日本文化会館企画展「伝統と先端と」 写真</a:t>
            </a:r>
            <a:r>
              <a:rPr kumimoji="1" lang="en-US" altLang="ja-JP" dirty="0" smtClean="0">
                <a:latin typeface="+mn-ea"/>
              </a:rPr>
              <a:t>(</a:t>
            </a:r>
            <a:r>
              <a:rPr lang="en-US" altLang="ja-JP" dirty="0" smtClean="0">
                <a:latin typeface="+mn-ea"/>
              </a:rPr>
              <a:t>2014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12</a:t>
            </a:r>
            <a:r>
              <a:rPr lang="ja-JP" altLang="en-US" dirty="0" smtClean="0">
                <a:latin typeface="+mn-ea"/>
              </a:rPr>
              <a:t>月</a:t>
            </a:r>
            <a:r>
              <a:rPr lang="en-US" altLang="ja-JP" dirty="0" smtClean="0">
                <a:latin typeface="+mn-ea"/>
              </a:rPr>
              <a:t>9</a:t>
            </a:r>
            <a:r>
              <a:rPr lang="ja-JP" altLang="en-US" dirty="0" smtClean="0">
                <a:latin typeface="+mn-ea"/>
              </a:rPr>
              <a:t>日～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日</a:t>
            </a:r>
            <a:r>
              <a:rPr kumimoji="1" lang="en-US" altLang="ja-JP" dirty="0" smtClean="0">
                <a:latin typeface="+mn-ea"/>
              </a:rPr>
              <a:t>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693548"/>
            <a:ext cx="436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場所：パリ日本文化会館１階展示スペース</a:t>
            </a:r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4" y="1106701"/>
            <a:ext cx="8705554" cy="22502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2" y="3465140"/>
            <a:ext cx="4256530" cy="3276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62" y="3465140"/>
            <a:ext cx="4343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3" y="3468629"/>
            <a:ext cx="4283138" cy="32460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5" y="121077"/>
            <a:ext cx="4266239" cy="32333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5" y="3468629"/>
            <a:ext cx="4280047" cy="3200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3" y="156787"/>
            <a:ext cx="4283138" cy="31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34</Words>
  <Application>Microsoft Office PowerPoint</Application>
  <PresentationFormat>画面に合わせる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KODO Takeshi</dc:creator>
  <cp:lastModifiedBy>宮﨑 裕美子</cp:lastModifiedBy>
  <cp:revision>32</cp:revision>
  <cp:lastPrinted>2015-06-01T09:50:26Z</cp:lastPrinted>
  <dcterms:created xsi:type="dcterms:W3CDTF">2014-02-28T10:11:40Z</dcterms:created>
  <dcterms:modified xsi:type="dcterms:W3CDTF">2015-06-12T04:21:38Z</dcterms:modified>
</cp:coreProperties>
</file>